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2"/>
  </p:notesMasterIdLst>
  <p:sldIdLst>
    <p:sldId id="600" r:id="rId2"/>
    <p:sldId id="609" r:id="rId3"/>
    <p:sldId id="604" r:id="rId4"/>
    <p:sldId id="605" r:id="rId5"/>
    <p:sldId id="621" r:id="rId6"/>
    <p:sldId id="603" r:id="rId7"/>
    <p:sldId id="545" r:id="rId8"/>
    <p:sldId id="544" r:id="rId9"/>
    <p:sldId id="543" r:id="rId10"/>
    <p:sldId id="583" r:id="rId11"/>
    <p:sldId id="586" r:id="rId12"/>
    <p:sldId id="585" r:id="rId13"/>
    <p:sldId id="602" r:id="rId14"/>
    <p:sldId id="587" r:id="rId15"/>
    <p:sldId id="551" r:id="rId16"/>
    <p:sldId id="553" r:id="rId17"/>
    <p:sldId id="546" r:id="rId18"/>
    <p:sldId id="548" r:id="rId19"/>
    <p:sldId id="547" r:id="rId20"/>
    <p:sldId id="557" r:id="rId21"/>
    <p:sldId id="582" r:id="rId22"/>
    <p:sldId id="555" r:id="rId23"/>
    <p:sldId id="556" r:id="rId24"/>
    <p:sldId id="584" r:id="rId25"/>
    <p:sldId id="558" r:id="rId26"/>
    <p:sldId id="559" r:id="rId27"/>
    <p:sldId id="560" r:id="rId28"/>
    <p:sldId id="610" r:id="rId29"/>
    <p:sldId id="611" r:id="rId30"/>
    <p:sldId id="612" r:id="rId31"/>
    <p:sldId id="613" r:id="rId32"/>
    <p:sldId id="614" r:id="rId33"/>
    <p:sldId id="615" r:id="rId34"/>
    <p:sldId id="616" r:id="rId35"/>
    <p:sldId id="617" r:id="rId36"/>
    <p:sldId id="618" r:id="rId37"/>
    <p:sldId id="619" r:id="rId38"/>
    <p:sldId id="622" r:id="rId39"/>
    <p:sldId id="620" r:id="rId40"/>
    <p:sldId id="608"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0F00"/>
    <a:srgbClr val="040200"/>
    <a:srgbClr val="1B0503"/>
    <a:srgbClr val="000E2A"/>
    <a:srgbClr val="361B00"/>
    <a:srgbClr val="000000"/>
    <a:srgbClr val="2A0000"/>
    <a:srgbClr val="CC6600"/>
    <a:srgbClr val="440E08"/>
    <a:srgbClr val="644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53" autoAdjust="0"/>
    <p:restoredTop sz="94404" autoAdjust="0"/>
  </p:normalViewPr>
  <p:slideViewPr>
    <p:cSldViewPr>
      <p:cViewPr varScale="1">
        <p:scale>
          <a:sx n="60" d="100"/>
          <a:sy n="60" d="100"/>
        </p:scale>
        <p:origin x="48" y="254"/>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3AD6A1D3-5D9A-4F8E-B825-DE0F108A785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A1CF1FA-71F9-4A54-8E5C-99B7479F3B2C}" type="slidenum">
              <a:rPr lang="en-US" altLang="en-US" smtClean="0">
                <a:latin typeface="Arial" panose="020B0604020202020204" pitchFamily="34" charset="0"/>
              </a:rPr>
              <a:pPr/>
              <a:t>1</a:t>
            </a:fld>
            <a:endParaRPr lang="en-US" altLang="en-US">
              <a:latin typeface="Arial" panose="020B0604020202020204" pitchFamily="34" charset="0"/>
            </a:endParaRPr>
          </a:p>
        </p:txBody>
      </p:sp>
    </p:spTree>
    <p:extLst>
      <p:ext uri="{BB962C8B-B14F-4D97-AF65-F5344CB8AC3E}">
        <p14:creationId xmlns:p14="http://schemas.microsoft.com/office/powerpoint/2010/main" val="51323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482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F1E47A01-DFD2-4A53-98A0-41C20A8508BC}" type="slidenum">
              <a:rPr lang="en-US" altLang="en-US" smtClean="0">
                <a:latin typeface="Arial" panose="020B0604020202020204" pitchFamily="34" charset="0"/>
              </a:rPr>
              <a:pPr/>
              <a:t>12</a:t>
            </a:fld>
            <a:endParaRPr lang="en-US" altLang="en-US">
              <a:latin typeface="Arial" panose="020B0604020202020204" pitchFamily="34" charset="0"/>
            </a:endParaRPr>
          </a:p>
        </p:txBody>
      </p:sp>
    </p:spTree>
    <p:extLst>
      <p:ext uri="{BB962C8B-B14F-4D97-AF65-F5344CB8AC3E}">
        <p14:creationId xmlns:p14="http://schemas.microsoft.com/office/powerpoint/2010/main" val="268391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6868"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21C079-0ABF-4FD0-8D48-A99C8A473AAE}" type="slidenum">
              <a:rPr lang="en-US" altLang="en-US" smtClean="0">
                <a:latin typeface="Arial" panose="020B0604020202020204" pitchFamily="34" charset="0"/>
              </a:rPr>
              <a:pPr/>
              <a:t>15</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4096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F877ADB-D010-4D45-B431-B71BFCE36F27}" type="slidenum">
              <a:rPr lang="en-US" altLang="en-US" smtClean="0">
                <a:latin typeface="Arial" panose="020B0604020202020204" pitchFamily="34" charset="0"/>
              </a:rPr>
              <a:pPr/>
              <a:t>16</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92DA73E-C047-4C5B-B941-51DB2C489FD3}" type="slidenum">
              <a:rPr lang="en-US" altLang="en-US" smtClean="0">
                <a:latin typeface="Arial" panose="020B0604020202020204" pitchFamily="34" charset="0"/>
              </a:rPr>
              <a:pPr/>
              <a:t>17</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277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AC78647-D612-45A7-9994-197384A5BE2C}" type="slidenum">
              <a:rPr lang="en-US" altLang="en-US" smtClean="0">
                <a:latin typeface="Arial" panose="020B0604020202020204" pitchFamily="34" charset="0"/>
              </a:rPr>
              <a:pPr/>
              <a:t>18</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072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320B56C-6E2F-4296-9964-04F57DF664A1}" type="slidenum">
              <a:rPr lang="en-US" altLang="en-US" smtClean="0">
                <a:latin typeface="Arial" panose="020B0604020202020204" pitchFamily="34" charset="0"/>
              </a:rPr>
              <a:pPr/>
              <a:t>19</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4915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DE8FC42-0B0E-4EE1-ABB3-9E804912E3D9}" type="slidenum">
              <a:rPr lang="en-US" altLang="en-US" smtClean="0">
                <a:latin typeface="Arial" panose="020B0604020202020204" pitchFamily="34" charset="0"/>
              </a:rPr>
              <a:pPr/>
              <a:t>20</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47108"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B692E3D-8BE8-4683-947D-4FDCF136AD5F}" type="slidenum">
              <a:rPr lang="en-US" altLang="en-US" smtClean="0">
                <a:latin typeface="Arial" panose="020B0604020202020204" pitchFamily="34" charset="0"/>
              </a:rPr>
              <a:pPr/>
              <a:t>22</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4506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D17AA41-1E60-45B9-8CDC-DBA3A1A4AD01}" type="slidenum">
              <a:rPr lang="en-US" altLang="en-US" smtClean="0">
                <a:latin typeface="Arial" panose="020B0604020202020204" pitchFamily="34" charset="0"/>
              </a:rPr>
              <a:pPr/>
              <a:t>23</a:t>
            </a:fld>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5120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1A4EEE0-CD3E-4743-BFAD-16B1469B9362}" type="slidenum">
              <a:rPr lang="en-US" altLang="en-US" smtClean="0">
                <a:latin typeface="Arial" panose="020B0604020202020204" pitchFamily="34" charset="0"/>
              </a:rPr>
              <a:pPr/>
              <a:t>25</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1177006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5325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F66D4C0-36BB-4A35-ABA8-DA56DC1E4C19}" type="slidenum">
              <a:rPr lang="en-US" altLang="en-US" smtClean="0">
                <a:latin typeface="Arial" panose="020B0604020202020204" pitchFamily="34" charset="0"/>
              </a:rPr>
              <a:pPr/>
              <a:t>26</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5530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A7B686F-B4F3-41AE-8E03-72F6FDB0F16B}" type="slidenum">
              <a:rPr lang="en-US" altLang="en-US" smtClean="0">
                <a:latin typeface="Arial" panose="020B0604020202020204" pitchFamily="34" charset="0"/>
              </a:rPr>
              <a:pPr/>
              <a:t>27</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28</a:t>
            </a:fld>
            <a:endParaRPr lang="en-US"/>
          </a:p>
        </p:txBody>
      </p:sp>
    </p:spTree>
    <p:extLst>
      <p:ext uri="{BB962C8B-B14F-4D97-AF65-F5344CB8AC3E}">
        <p14:creationId xmlns:p14="http://schemas.microsoft.com/office/powerpoint/2010/main" val="3241025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33</a:t>
            </a:fld>
            <a:endParaRPr lang="en-US"/>
          </a:p>
        </p:txBody>
      </p:sp>
    </p:spTree>
    <p:extLst>
      <p:ext uri="{BB962C8B-B14F-4D97-AF65-F5344CB8AC3E}">
        <p14:creationId xmlns:p14="http://schemas.microsoft.com/office/powerpoint/2010/main" val="3332696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39</a:t>
            </a:fld>
            <a:endParaRPr lang="en-US"/>
          </a:p>
        </p:txBody>
      </p:sp>
    </p:spTree>
    <p:extLst>
      <p:ext uri="{BB962C8B-B14F-4D97-AF65-F5344CB8AC3E}">
        <p14:creationId xmlns:p14="http://schemas.microsoft.com/office/powerpoint/2010/main" val="101027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412292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A1CF1FA-71F9-4A54-8E5C-99B7479F3B2C}" type="slidenum">
              <a:rPr lang="en-US" altLang="en-US" smtClean="0">
                <a:latin typeface="Arial" panose="020B0604020202020204" pitchFamily="34" charset="0"/>
              </a:rPr>
              <a:pPr/>
              <a:t>6</a:t>
            </a:fld>
            <a:endParaRPr lang="en-US" altLang="en-US">
              <a:latin typeface="Arial" panose="020B0604020202020204" pitchFamily="34" charset="0"/>
            </a:endParaRPr>
          </a:p>
        </p:txBody>
      </p:sp>
    </p:spTree>
    <p:extLst>
      <p:ext uri="{BB962C8B-B14F-4D97-AF65-F5344CB8AC3E}">
        <p14:creationId xmlns:p14="http://schemas.microsoft.com/office/powerpoint/2010/main" val="300037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26628"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AE90D8-BF8D-4DD5-93A8-682AE621B806}" type="slidenum">
              <a:rPr lang="en-US" altLang="en-US" smtClean="0">
                <a:latin typeface="Arial" panose="020B0604020202020204" pitchFamily="34" charset="0"/>
              </a:rPr>
              <a:pPr/>
              <a:t>7</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2458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E7C49C7-1EDD-4246-AB56-612C24E58F37}" type="slidenum">
              <a:rPr lang="en-US" altLang="en-US" smtClean="0">
                <a:latin typeface="Arial" panose="020B0604020202020204" pitchFamily="34" charset="0"/>
              </a:rPr>
              <a:pPr/>
              <a:t>8</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2253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FE38C3B-B958-41B8-83F1-0727ADF358BA}" type="slidenum">
              <a:rPr lang="en-US" altLang="en-US" smtClean="0">
                <a:latin typeface="Arial" panose="020B0604020202020204" pitchFamily="34" charset="0"/>
              </a:rPr>
              <a:pPr/>
              <a:t>9</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4301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1C9BB4A-3433-4140-B3E3-896F54D6F506}" type="slidenum">
              <a:rPr lang="en-US" altLang="en-US" smtClean="0">
                <a:latin typeface="Arial" panose="020B0604020202020204" pitchFamily="34" charset="0"/>
              </a:rPr>
              <a:pPr/>
              <a:t>10</a:t>
            </a:fld>
            <a:endParaRPr lang="en-US" altLang="en-US">
              <a:latin typeface="Arial" panose="020B0604020202020204" pitchFamily="34" charset="0"/>
            </a:endParaRPr>
          </a:p>
        </p:txBody>
      </p:sp>
    </p:spTree>
    <p:extLst>
      <p:ext uri="{BB962C8B-B14F-4D97-AF65-F5344CB8AC3E}">
        <p14:creationId xmlns:p14="http://schemas.microsoft.com/office/powerpoint/2010/main" val="109561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891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A0E1C33-975A-4870-AA58-5AB845E31AAD}" type="slidenum">
              <a:rPr lang="en-US" altLang="en-US" smtClean="0">
                <a:latin typeface="Arial" panose="020B0604020202020204" pitchFamily="34" charset="0"/>
              </a:rPr>
              <a:pPr/>
              <a:t>11</a:t>
            </a:fld>
            <a:endParaRPr lang="en-US" altLang="en-US">
              <a:latin typeface="Arial" panose="020B0604020202020204" pitchFamily="34" charset="0"/>
            </a:endParaRPr>
          </a:p>
        </p:txBody>
      </p:sp>
    </p:spTree>
    <p:extLst>
      <p:ext uri="{BB962C8B-B14F-4D97-AF65-F5344CB8AC3E}">
        <p14:creationId xmlns:p14="http://schemas.microsoft.com/office/powerpoint/2010/main" val="2444720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4" name="Rectangle 8"/>
          <p:cNvSpPr>
            <a:spLocks noGrp="1" noChangeArrowheads="1"/>
          </p:cNvSpPr>
          <p:nvPr>
            <p:ph type="dt" sz="half" idx="10"/>
          </p:nvPr>
        </p:nvSpPr>
        <p:spPr>
          <a:xfrm>
            <a:off x="536575" y="6248400"/>
            <a:ext cx="2054225"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51200" y="6248400"/>
            <a:ext cx="2887663"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8150" y="6257925"/>
            <a:ext cx="1905000" cy="457200"/>
          </a:xfrm>
          <a:prstGeom prst="rect">
            <a:avLst/>
          </a:prstGeom>
        </p:spPr>
        <p:txBody>
          <a:bodyPr/>
          <a:lstStyle>
            <a:lvl1pPr>
              <a:defRPr/>
            </a:lvl1pPr>
          </a:lstStyle>
          <a:p>
            <a:pPr>
              <a:defRPr/>
            </a:pPr>
            <a:fld id="{6870123D-75AE-41C1-B63F-0A9EFF92379F}" type="slidenum">
              <a:rPr lang="en-US"/>
              <a:pPr>
                <a:defRPr/>
              </a:pPr>
              <a:t>‹#›</a:t>
            </a:fld>
            <a:endParaRPr lang="en-US"/>
          </a:p>
        </p:txBody>
      </p:sp>
    </p:spTree>
    <p:extLst>
      <p:ext uri="{BB962C8B-B14F-4D97-AF65-F5344CB8AC3E}">
        <p14:creationId xmlns:p14="http://schemas.microsoft.com/office/powerpoint/2010/main" val="29034812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88E608C4-B76D-4F18-ADD5-313929DA48CD}" type="slidenum">
              <a:rPr lang="en-US"/>
              <a:pPr>
                <a:defRPr/>
              </a:pPr>
              <a:t>‹#›</a:t>
            </a:fld>
            <a:endParaRPr lang="en-US"/>
          </a:p>
        </p:txBody>
      </p:sp>
    </p:spTree>
    <p:extLst>
      <p:ext uri="{BB962C8B-B14F-4D97-AF65-F5344CB8AC3E}">
        <p14:creationId xmlns:p14="http://schemas.microsoft.com/office/powerpoint/2010/main" val="310908859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012B9A30-6589-467D-AE33-EB746CAEED0E}" type="slidenum">
              <a:rPr lang="en-US"/>
              <a:pPr>
                <a:defRPr/>
              </a:pPr>
              <a:t>‹#›</a:t>
            </a:fld>
            <a:endParaRPr lang="en-US"/>
          </a:p>
        </p:txBody>
      </p:sp>
    </p:spTree>
    <p:extLst>
      <p:ext uri="{BB962C8B-B14F-4D97-AF65-F5344CB8AC3E}">
        <p14:creationId xmlns:p14="http://schemas.microsoft.com/office/powerpoint/2010/main" val="202600895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6992804B-14F5-4E00-8575-196225E5BF12}" type="slidenum">
              <a:rPr lang="en-US"/>
              <a:pPr>
                <a:defRPr/>
              </a:pPr>
              <a:t>‹#›</a:t>
            </a:fld>
            <a:endParaRPr lang="en-US"/>
          </a:p>
        </p:txBody>
      </p:sp>
    </p:spTree>
    <p:extLst>
      <p:ext uri="{BB962C8B-B14F-4D97-AF65-F5344CB8AC3E}">
        <p14:creationId xmlns:p14="http://schemas.microsoft.com/office/powerpoint/2010/main" val="27929633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2C2F5CD3-791C-4AA3-ACC5-62DC59CD7CF2}" type="slidenum">
              <a:rPr lang="en-US"/>
              <a:pPr>
                <a:defRPr/>
              </a:pPr>
              <a:t>‹#›</a:t>
            </a:fld>
            <a:endParaRPr lang="en-US"/>
          </a:p>
        </p:txBody>
      </p:sp>
    </p:spTree>
    <p:extLst>
      <p:ext uri="{BB962C8B-B14F-4D97-AF65-F5344CB8AC3E}">
        <p14:creationId xmlns:p14="http://schemas.microsoft.com/office/powerpoint/2010/main" val="31758183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8EC7C6A2-D568-45A6-84A8-3F5D2A48DBCB}" type="slidenum">
              <a:rPr lang="en-US"/>
              <a:pPr>
                <a:defRPr/>
              </a:pPr>
              <a:t>‹#›</a:t>
            </a:fld>
            <a:endParaRPr lang="en-US"/>
          </a:p>
        </p:txBody>
      </p:sp>
    </p:spTree>
    <p:extLst>
      <p:ext uri="{BB962C8B-B14F-4D97-AF65-F5344CB8AC3E}">
        <p14:creationId xmlns:p14="http://schemas.microsoft.com/office/powerpoint/2010/main" val="32112323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8FAE1596-04D1-46C8-BF4D-C846EFBF32F2}" type="slidenum">
              <a:rPr lang="en-US"/>
              <a:pPr>
                <a:defRPr/>
              </a:pPr>
              <a:t>‹#›</a:t>
            </a:fld>
            <a:endParaRPr lang="en-US"/>
          </a:p>
        </p:txBody>
      </p:sp>
    </p:spTree>
    <p:extLst>
      <p:ext uri="{BB962C8B-B14F-4D97-AF65-F5344CB8AC3E}">
        <p14:creationId xmlns:p14="http://schemas.microsoft.com/office/powerpoint/2010/main" val="7859365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6C9D17C9-46E3-45A6-8137-E0AC7EB311CA}" type="slidenum">
              <a:rPr lang="en-US"/>
              <a:pPr>
                <a:defRPr/>
              </a:pPr>
              <a:t>‹#›</a:t>
            </a:fld>
            <a:endParaRPr lang="en-US"/>
          </a:p>
        </p:txBody>
      </p:sp>
    </p:spTree>
    <p:extLst>
      <p:ext uri="{BB962C8B-B14F-4D97-AF65-F5344CB8AC3E}">
        <p14:creationId xmlns:p14="http://schemas.microsoft.com/office/powerpoint/2010/main" val="33889850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16601E5B-F36B-4440-A270-1EA8D369CF68}" type="slidenum">
              <a:rPr lang="en-US"/>
              <a:pPr>
                <a:defRPr/>
              </a:pPr>
              <a:t>‹#›</a:t>
            </a:fld>
            <a:endParaRPr lang="en-US"/>
          </a:p>
        </p:txBody>
      </p:sp>
    </p:spTree>
    <p:extLst>
      <p:ext uri="{BB962C8B-B14F-4D97-AF65-F5344CB8AC3E}">
        <p14:creationId xmlns:p14="http://schemas.microsoft.com/office/powerpoint/2010/main" val="33277985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393EE895-F003-4786-B300-8B658CAE1392}" type="slidenum">
              <a:rPr lang="en-US"/>
              <a:pPr>
                <a:defRPr/>
              </a:pPr>
              <a:t>‹#›</a:t>
            </a:fld>
            <a:endParaRPr lang="en-US"/>
          </a:p>
        </p:txBody>
      </p:sp>
    </p:spTree>
    <p:extLst>
      <p:ext uri="{BB962C8B-B14F-4D97-AF65-F5344CB8AC3E}">
        <p14:creationId xmlns:p14="http://schemas.microsoft.com/office/powerpoint/2010/main" val="366458016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21AEE1BB-10B1-431C-ABA9-4F9E4250B95F}" type="slidenum">
              <a:rPr lang="en-US"/>
              <a:pPr>
                <a:defRPr/>
              </a:pPr>
              <a:t>‹#›</a:t>
            </a:fld>
            <a:endParaRPr lang="en-US"/>
          </a:p>
        </p:txBody>
      </p:sp>
    </p:spTree>
    <p:extLst>
      <p:ext uri="{BB962C8B-B14F-4D97-AF65-F5344CB8AC3E}">
        <p14:creationId xmlns:p14="http://schemas.microsoft.com/office/powerpoint/2010/main" val="18232889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54390A35-D219-4A34-B3B1-2883542C6215}" type="slidenum">
              <a:rPr lang="en-US"/>
              <a:pPr>
                <a:defRPr/>
              </a:pPr>
              <a:t>‹#›</a:t>
            </a:fld>
            <a:endParaRPr lang="en-US"/>
          </a:p>
        </p:txBody>
      </p:sp>
    </p:spTree>
    <p:extLst>
      <p:ext uri="{BB962C8B-B14F-4D97-AF65-F5344CB8AC3E}">
        <p14:creationId xmlns:p14="http://schemas.microsoft.com/office/powerpoint/2010/main" val="20749428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BD1106E4-8E35-4711-90E6-1443E5B86FC8}" type="slidenum">
              <a:rPr lang="en-US"/>
              <a:pPr>
                <a:defRPr/>
              </a:pPr>
              <a:t>‹#›</a:t>
            </a:fld>
            <a:endParaRPr lang="en-US"/>
          </a:p>
        </p:txBody>
      </p:sp>
    </p:spTree>
    <p:extLst>
      <p:ext uri="{BB962C8B-B14F-4D97-AF65-F5344CB8AC3E}">
        <p14:creationId xmlns:p14="http://schemas.microsoft.com/office/powerpoint/2010/main" val="152081761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altLang="en-US"/>
              <a:t>Click to edit Master title style</a:t>
            </a:r>
          </a:p>
        </p:txBody>
      </p:sp>
      <p:sp>
        <p:nvSpPr>
          <p:cNvPr id="1027" name="Rectangle 7"/>
          <p:cNvSpPr>
            <a:spLocks noGrp="1" noChangeArrowheads="1"/>
          </p:cNvSpPr>
          <p:nvPr>
            <p:ph type="body" idx="1"/>
          </p:nvPr>
        </p:nvSpPr>
        <p:spPr bwMode="auto">
          <a:xfrm>
            <a:off x="0" y="838200"/>
            <a:ext cx="9144000" cy="602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ctr" rtl="0" eaLnBrk="0" fontAlgn="base" hangingPunct="0">
        <a:lnSpc>
          <a:spcPct val="80000"/>
        </a:lnSpc>
        <a:spcBef>
          <a:spcPct val="0"/>
        </a:spcBef>
        <a:spcAft>
          <a:spcPct val="0"/>
        </a:spcAft>
        <a:defRPr sz="4000" b="1">
          <a:solidFill>
            <a:schemeClr val="tx2"/>
          </a:solidFill>
          <a:latin typeface="Arial" panose="020B0604020202020204" pitchFamily="34" charset="0"/>
        </a:defRPr>
      </a:lvl2pPr>
      <a:lvl3pPr algn="ctr" rtl="0" eaLnBrk="0" fontAlgn="base" hangingPunct="0">
        <a:lnSpc>
          <a:spcPct val="80000"/>
        </a:lnSpc>
        <a:spcBef>
          <a:spcPct val="0"/>
        </a:spcBef>
        <a:spcAft>
          <a:spcPct val="0"/>
        </a:spcAft>
        <a:defRPr sz="4000" b="1">
          <a:solidFill>
            <a:schemeClr val="tx2"/>
          </a:solidFill>
          <a:latin typeface="Arial" panose="020B0604020202020204" pitchFamily="34" charset="0"/>
        </a:defRPr>
      </a:lvl3pPr>
      <a:lvl4pPr algn="ctr" rtl="0" eaLnBrk="0" fontAlgn="base" hangingPunct="0">
        <a:lnSpc>
          <a:spcPct val="80000"/>
        </a:lnSpc>
        <a:spcBef>
          <a:spcPct val="0"/>
        </a:spcBef>
        <a:spcAft>
          <a:spcPct val="0"/>
        </a:spcAft>
        <a:defRPr sz="4000" b="1">
          <a:solidFill>
            <a:schemeClr val="tx2"/>
          </a:solidFill>
          <a:latin typeface="Arial" panose="020B0604020202020204" pitchFamily="34" charset="0"/>
        </a:defRPr>
      </a:lvl4pPr>
      <a:lvl5pPr algn="ctr" rtl="0" eaLnBrk="0" fontAlgn="base" hangingPunct="0">
        <a:lnSpc>
          <a:spcPct val="80000"/>
        </a:lnSpc>
        <a:spcBef>
          <a:spcPct val="0"/>
        </a:spcBef>
        <a:spcAft>
          <a:spcPct val="0"/>
        </a:spcAft>
        <a:defRPr sz="4000" b="1">
          <a:solidFill>
            <a:schemeClr val="tx2"/>
          </a:solidFill>
          <a:latin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3252"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microsoft.com/office/2007/relationships/hdphoto" Target="../media/hdphoto11.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6.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youtu.be/tVKG96Xc2lQ"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3252"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hyperlink" Target="https://youtu.be/kt0ZKLMWoX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0" y="2286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lnSpc>
                <a:spcPts val="7200"/>
              </a:lnSpc>
            </a:pPr>
            <a:r>
              <a:rPr lang="en-US" altLang="en-US" sz="6600" b="1" dirty="0">
                <a:latin typeface="+mn-lt"/>
                <a:ea typeface="Calibri" panose="020F0502020204030204" pitchFamily="34" charset="0"/>
                <a:cs typeface="Aharoni" panose="02010803020104030203" pitchFamily="2" charset="-79"/>
              </a:rPr>
              <a:t>Puppy Love Faith pt.1</a:t>
            </a:r>
          </a:p>
          <a:p>
            <a:pPr>
              <a:lnSpc>
                <a:spcPct val="107000"/>
              </a:lnSpc>
              <a:spcAft>
                <a:spcPts val="800"/>
              </a:spcAft>
            </a:pPr>
            <a:endParaRPr lang="en-US" altLang="en-US" sz="7200" b="1" dirty="0">
              <a:latin typeface="Calibri" panose="020F0502020204030204" pitchFamily="34" charset="0"/>
              <a:ea typeface="Calibri" panose="020F0502020204030204" pitchFamily="34" charset="0"/>
              <a:cs typeface="Aharoni" panose="02010803020104030203" pitchFamily="2" charset="-79"/>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 y="1235765"/>
            <a:ext cx="9163486" cy="3733800"/>
          </a:xfrm>
          <a:prstGeom prst="rect">
            <a:avLst/>
          </a:prstGeom>
          <a:effectLst>
            <a:softEdge rad="177800"/>
          </a:effectLst>
        </p:spPr>
      </p:pic>
      <p:sp>
        <p:nvSpPr>
          <p:cNvPr id="5" name="Rectangle 4"/>
          <p:cNvSpPr/>
          <p:nvPr/>
        </p:nvSpPr>
        <p:spPr>
          <a:xfrm>
            <a:off x="16564" y="4986130"/>
            <a:ext cx="9127436" cy="1871870"/>
          </a:xfrm>
          <a:prstGeom prst="rect">
            <a:avLst/>
          </a:prstGeom>
          <a:noFill/>
          <a:effectLst>
            <a:softEdge rad="292100"/>
          </a:effectLst>
        </p:spPr>
        <p:txBody>
          <a:bodyPr lIns="0" tIns="0" rIns="0" bIns="0"/>
          <a:lstStyle/>
          <a:p>
            <a:pPr algn="ctr">
              <a:lnSpc>
                <a:spcPts val="7200"/>
              </a:lnSpc>
              <a:spcBef>
                <a:spcPts val="0"/>
              </a:spcBef>
              <a:spcAft>
                <a:spcPts val="0"/>
              </a:spcAft>
              <a:defRPr/>
            </a:pPr>
            <a:r>
              <a:rPr lang="en-US" sz="4000" b="1" dirty="0">
                <a:latin typeface="+mn-lt"/>
                <a:ea typeface="Calibri" panose="020F0502020204030204" pitchFamily="34" charset="0"/>
                <a:cs typeface="Aharoni" panose="02010803020104030203" pitchFamily="2" charset="-79"/>
              </a:rPr>
              <a:t>Called to be crazy in love with Jesus (About Praise &amp; Worsh</a:t>
            </a:r>
            <a:r>
              <a:rPr lang="en-US" sz="4000" b="1" dirty="0">
                <a:latin typeface="+mn-lt"/>
                <a:ea typeface="Calibri" panose="020F0502020204030204" pitchFamily="34" charset="0"/>
                <a:cs typeface="Calibri" panose="020F0502020204030204" pitchFamily="34" charset="0"/>
              </a:rPr>
              <a:t>ip)</a:t>
            </a:r>
          </a:p>
        </p:txBody>
      </p:sp>
    </p:spTree>
    <p:extLst>
      <p:ext uri="{BB962C8B-B14F-4D97-AF65-F5344CB8AC3E}">
        <p14:creationId xmlns:p14="http://schemas.microsoft.com/office/powerpoint/2010/main" val="17689779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4611023" cy="6858000"/>
          </a:xfrm>
          <a:prstGeom prst="rect">
            <a:avLst/>
          </a:prstGeom>
          <a:noFill/>
          <a:effectLst>
            <a:softEdge rad="292100"/>
          </a:effectLst>
        </p:spPr>
        <p:txBody>
          <a:bodyPr lIns="182880" tIns="91440" rIns="0" bIns="0"/>
          <a:lstStyle/>
          <a:p>
            <a:pPr>
              <a:defRPr/>
            </a:pPr>
            <a:r>
              <a:rPr lang="en-US" sz="4400" b="1" dirty="0">
                <a:latin typeface="+mn-lt"/>
              </a:rPr>
              <a:t>“Then I will worship at your altar because </a:t>
            </a:r>
            <a:r>
              <a:rPr lang="en-US" sz="4400" b="1" u="sng" dirty="0">
                <a:latin typeface="+mn-lt"/>
              </a:rPr>
              <a:t>you make me joyful</a:t>
            </a:r>
            <a:r>
              <a:rPr lang="en-US" sz="4400" b="1" dirty="0">
                <a:latin typeface="+mn-lt"/>
              </a:rPr>
              <a:t>. You are my God, and I will praise you. Yes, I will praise you as I play my harp.” </a:t>
            </a:r>
            <a:r>
              <a:rPr lang="en-US" sz="2000" b="1" dirty="0">
                <a:latin typeface="+mn-lt"/>
              </a:rPr>
              <a:t>Psalm 43:4 (CEV)</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023" y="0"/>
            <a:ext cx="4569988" cy="6858000"/>
          </a:xfrm>
          <a:prstGeom prst="rect">
            <a:avLst/>
          </a:prstGeom>
          <a:effectLst>
            <a:softEdge rad="88900"/>
          </a:effectLst>
        </p:spPr>
      </p:pic>
    </p:spTree>
    <p:extLst>
      <p:ext uri="{BB962C8B-B14F-4D97-AF65-F5344CB8AC3E}">
        <p14:creationId xmlns:p14="http://schemas.microsoft.com/office/powerpoint/2010/main" val="37554803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4495800"/>
            <a:ext cx="9144000" cy="2362200"/>
          </a:xfrm>
          <a:prstGeom prst="rect">
            <a:avLst/>
          </a:prstGeom>
          <a:noFill/>
          <a:effectLst>
            <a:softEdge rad="292100"/>
          </a:effectLst>
        </p:spPr>
        <p:txBody>
          <a:bodyPr lIns="182880" tIns="91440" rIns="0" bIns="0"/>
          <a:lstStyle/>
          <a:p>
            <a:pPr>
              <a:defRPr/>
            </a:pPr>
            <a:r>
              <a:rPr lang="en-US" sz="3600" b="1" dirty="0">
                <a:effectLst>
                  <a:glow rad="127000">
                    <a:srgbClr val="2A0000"/>
                  </a:glow>
                </a:effectLst>
                <a:latin typeface="+mn-lt"/>
              </a:rPr>
              <a:t>“At the sound of Mary’s greeting, Elizabeth’s child leaped within her… When I heard your greeting, the baby in my womb jumped for joy. </a:t>
            </a:r>
            <a:r>
              <a:rPr lang="en-US" sz="2000" b="1" dirty="0">
                <a:effectLst>
                  <a:glow rad="127000">
                    <a:srgbClr val="2A0000"/>
                  </a:glow>
                </a:effectLst>
                <a:latin typeface="+mn-lt"/>
              </a:rPr>
              <a:t>Lk 1:41, 44 (NLT)</a:t>
            </a:r>
          </a:p>
        </p:txBody>
      </p:sp>
      <p:sp>
        <p:nvSpPr>
          <p:cNvPr id="4" name="Rectangle 3"/>
          <p:cNvSpPr/>
          <p:nvPr/>
        </p:nvSpPr>
        <p:spPr>
          <a:xfrm>
            <a:off x="-76200" y="-76200"/>
            <a:ext cx="3352800" cy="3962400"/>
          </a:xfrm>
          <a:prstGeom prst="rect">
            <a:avLst/>
          </a:prstGeom>
          <a:noFill/>
          <a:effectLst>
            <a:softEdge rad="292100"/>
          </a:effectLst>
        </p:spPr>
        <p:txBody>
          <a:bodyPr lIns="182880" tIns="91440" rIns="0" bIns="0"/>
          <a:lstStyle/>
          <a:p>
            <a:pPr>
              <a:defRPr/>
            </a:pPr>
            <a:r>
              <a:rPr lang="en-US" sz="3600" b="1" dirty="0">
                <a:effectLst>
                  <a:glow rad="127000">
                    <a:srgbClr val="2A0000"/>
                  </a:glow>
                </a:effectLst>
                <a:latin typeface="+mn-lt"/>
              </a:rPr>
              <a:t>Even the unborn child, John the Baptist rejoiced </a:t>
            </a:r>
          </a:p>
          <a:p>
            <a:pPr>
              <a:defRPr/>
            </a:pPr>
            <a:r>
              <a:rPr lang="en-US" sz="3600" b="1" dirty="0">
                <a:effectLst>
                  <a:glow rad="127000">
                    <a:srgbClr val="2A0000"/>
                  </a:glow>
                </a:effectLst>
                <a:latin typeface="+mn-lt"/>
              </a:rPr>
              <a:t>in the presence </a:t>
            </a:r>
          </a:p>
          <a:p>
            <a:pPr>
              <a:defRPr/>
            </a:pPr>
            <a:r>
              <a:rPr lang="en-US" sz="3600" b="1" dirty="0">
                <a:effectLst>
                  <a:glow rad="127000">
                    <a:srgbClr val="2A0000"/>
                  </a:glow>
                </a:effectLst>
                <a:latin typeface="+mn-lt"/>
              </a:rPr>
              <a:t>of Jesus.</a:t>
            </a:r>
          </a:p>
        </p:txBody>
      </p:sp>
    </p:spTree>
    <p:extLst>
      <p:ext uri="{BB962C8B-B14F-4D97-AF65-F5344CB8AC3E}">
        <p14:creationId xmlns:p14="http://schemas.microsoft.com/office/powerpoint/2010/main" val="42328053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5638800" cy="6858000"/>
          </a:xfrm>
          <a:prstGeom prst="rect">
            <a:avLst/>
          </a:prstGeom>
          <a:noFill/>
          <a:effectLst>
            <a:softEdge rad="292100"/>
          </a:effectLst>
        </p:spPr>
        <p:txBody>
          <a:bodyPr lIns="182880" tIns="91440" rIns="0" bIns="0"/>
          <a:lstStyle/>
          <a:p>
            <a:pPr>
              <a:defRPr/>
            </a:pPr>
            <a:r>
              <a:rPr lang="en-US" sz="4800" b="1" dirty="0">
                <a:effectLst>
                  <a:glow rad="127000">
                    <a:schemeClr val="bg1"/>
                  </a:glow>
                </a:effectLst>
                <a:latin typeface="+mn-lt"/>
              </a:rPr>
              <a:t>Even angels rejoice in His presence.</a:t>
            </a:r>
          </a:p>
          <a:p>
            <a:pPr algn="ctr">
              <a:defRPr/>
            </a:pPr>
            <a:endParaRPr lang="en-US" sz="1000" b="1" dirty="0">
              <a:effectLst>
                <a:glow rad="127000">
                  <a:schemeClr val="bg1"/>
                </a:glow>
              </a:effectLst>
              <a:latin typeface="+mn-lt"/>
            </a:endParaRPr>
          </a:p>
          <a:p>
            <a:pPr>
              <a:defRPr/>
            </a:pPr>
            <a:r>
              <a:rPr lang="en-US" sz="4400" b="1" dirty="0">
                <a:effectLst>
                  <a:glow rad="127000">
                    <a:schemeClr val="bg1"/>
                  </a:glow>
                </a:effectLst>
                <a:latin typeface="+mn-lt"/>
              </a:rPr>
              <a:t>“Who put the first stone in its place when the morning stars sang together and the angels shouted with joy?” </a:t>
            </a:r>
            <a:r>
              <a:rPr lang="en-US" sz="2400" b="1" dirty="0">
                <a:effectLst>
                  <a:glow rad="127000">
                    <a:schemeClr val="bg1"/>
                  </a:glow>
                </a:effectLst>
                <a:latin typeface="+mn-lt"/>
              </a:rPr>
              <a:t>Job 38:7 (ERV)</a:t>
            </a:r>
          </a:p>
        </p:txBody>
      </p:sp>
    </p:spTree>
    <p:extLst>
      <p:ext uri="{BB962C8B-B14F-4D97-AF65-F5344CB8AC3E}">
        <p14:creationId xmlns:p14="http://schemas.microsoft.com/office/powerpoint/2010/main" val="2998354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4437DC-1E10-402F-ABFD-15659E60399C}"/>
              </a:ext>
            </a:extLst>
          </p:cNvPr>
          <p:cNvSpPr>
            <a:spLocks noGrp="1"/>
          </p:cNvSpPr>
          <p:nvPr>
            <p:ph idx="1"/>
          </p:nvPr>
        </p:nvSpPr>
        <p:spPr>
          <a:xfrm>
            <a:off x="0" y="3962400"/>
            <a:ext cx="9144000" cy="2898775"/>
          </a:xfrm>
        </p:spPr>
        <p:txBody>
          <a:bodyPr lIns="91440" tIns="0" rIns="0" bIns="0"/>
          <a:lstStyle/>
          <a:p>
            <a:pPr marL="0" indent="0">
              <a:buNone/>
            </a:pPr>
            <a:r>
              <a:rPr lang="en-US" sz="3600" dirty="0"/>
              <a:t>“Some of the Pharisees from the crowd said to Jesus, “Teacher, scold your disciples! Tell them to stop!” He answered, “I tell you, if they were silent, the stones would shout.” </a:t>
            </a:r>
            <a:r>
              <a:rPr lang="en-US" sz="2400" dirty="0"/>
              <a:t>Luke 19:39-40</a:t>
            </a:r>
          </a:p>
          <a:p>
            <a:pPr marL="0" indent="0">
              <a:buNone/>
            </a:pPr>
            <a:endParaRPr lang="en-US" sz="3600" dirty="0"/>
          </a:p>
        </p:txBody>
      </p:sp>
      <p:pic>
        <p:nvPicPr>
          <p:cNvPr id="5" name="Picture 4">
            <a:extLst>
              <a:ext uri="{FF2B5EF4-FFF2-40B4-BE49-F238E27FC236}">
                <a16:creationId xmlns:a16="http://schemas.microsoft.com/office/drawing/2014/main" id="{C7DC2652-5A11-49DD-9562-A2F64CACE6F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2000"/>
                    </a14:imgEffect>
                    <a14:imgEffect>
                      <a14:colorTemperature colorTemp="7875"/>
                    </a14:imgEffect>
                    <a14:imgEffect>
                      <a14:saturation sat="145000"/>
                    </a14:imgEffect>
                    <a14:imgEffect>
                      <a14:brightnessContrast contrast="14000"/>
                    </a14:imgEffect>
                  </a14:imgLayer>
                </a14:imgProps>
              </a:ext>
              <a:ext uri="{28A0092B-C50C-407E-A947-70E740481C1C}">
                <a14:useLocalDpi xmlns:a14="http://schemas.microsoft.com/office/drawing/2010/main" val="0"/>
              </a:ext>
            </a:extLst>
          </a:blip>
          <a:srcRect b="8621"/>
          <a:stretch/>
        </p:blipFill>
        <p:spPr>
          <a:xfrm>
            <a:off x="-12526" y="-76200"/>
            <a:ext cx="9144000" cy="4038600"/>
          </a:xfrm>
          <a:prstGeom prst="rect">
            <a:avLst/>
          </a:prstGeom>
          <a:effectLst>
            <a:softEdge rad="139700"/>
          </a:effectLst>
        </p:spPr>
      </p:pic>
    </p:spTree>
    <p:extLst>
      <p:ext uri="{BB962C8B-B14F-4D97-AF65-F5344CB8AC3E}">
        <p14:creationId xmlns:p14="http://schemas.microsoft.com/office/powerpoint/2010/main" val="490778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751450-9564-4C5B-B094-A291C69E799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6000"/>
                    </a14:imgEffect>
                  </a14:imgLayer>
                </a14:imgProps>
              </a:ext>
              <a:ext uri="{28A0092B-C50C-407E-A947-70E740481C1C}">
                <a14:useLocalDpi xmlns:a14="http://schemas.microsoft.com/office/drawing/2010/main" val="0"/>
              </a:ext>
            </a:extLst>
          </a:blip>
          <a:srcRect b="20411"/>
          <a:stretch/>
        </p:blipFill>
        <p:spPr>
          <a:xfrm>
            <a:off x="-23410" y="9574"/>
            <a:ext cx="9167409" cy="6871698"/>
          </a:xfrm>
          <a:prstGeom prst="rect">
            <a:avLst/>
          </a:prstGeom>
        </p:spPr>
      </p:pic>
      <p:sp>
        <p:nvSpPr>
          <p:cNvPr id="3" name="Content Placeholder 2">
            <a:extLst>
              <a:ext uri="{FF2B5EF4-FFF2-40B4-BE49-F238E27FC236}">
                <a16:creationId xmlns:a16="http://schemas.microsoft.com/office/drawing/2014/main" id="{A13D5071-F943-4978-B36B-14B094BA0FE5}"/>
              </a:ext>
            </a:extLst>
          </p:cNvPr>
          <p:cNvSpPr>
            <a:spLocks noGrp="1"/>
          </p:cNvSpPr>
          <p:nvPr>
            <p:ph idx="1"/>
          </p:nvPr>
        </p:nvSpPr>
        <p:spPr>
          <a:xfrm>
            <a:off x="-23410" y="5562600"/>
            <a:ext cx="9167410" cy="1295400"/>
          </a:xfrm>
        </p:spPr>
        <p:txBody>
          <a:bodyPr lIns="91440" tIns="0" rIns="0" bIns="0"/>
          <a:lstStyle/>
          <a:p>
            <a:pPr marL="0" indent="0" algn="ctr">
              <a:buNone/>
            </a:pPr>
            <a:r>
              <a:rPr lang="en-US" sz="4400" dirty="0"/>
              <a:t>God Calls Entire Congregations to Worship in His House</a:t>
            </a:r>
          </a:p>
        </p:txBody>
      </p:sp>
    </p:spTree>
    <p:extLst>
      <p:ext uri="{BB962C8B-B14F-4D97-AF65-F5344CB8AC3E}">
        <p14:creationId xmlns:p14="http://schemas.microsoft.com/office/powerpoint/2010/main" val="30873782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19600" y="71438"/>
            <a:ext cx="4724400" cy="6858000"/>
          </a:xfrm>
          <a:prstGeom prst="rect">
            <a:avLst/>
          </a:prstGeom>
          <a:noFill/>
          <a:effectLst>
            <a:softEdge rad="292100"/>
          </a:effectLst>
        </p:spPr>
        <p:txBody>
          <a:bodyPr lIns="182880" tIns="91440" rIns="0" bIns="0"/>
          <a:lstStyle/>
          <a:p>
            <a:pPr>
              <a:defRPr/>
            </a:pPr>
            <a:r>
              <a:rPr lang="en-US" sz="2800" b="1" dirty="0"/>
              <a:t>The Ark brought the presence of God into Israel and the people rejoiced openly just to have Him coming near.</a:t>
            </a:r>
          </a:p>
          <a:p>
            <a:pPr algn="ctr">
              <a:defRPr/>
            </a:pPr>
            <a:endParaRPr lang="en-US" sz="3200" b="1" dirty="0">
              <a:latin typeface="+mn-lt"/>
            </a:endParaRPr>
          </a:p>
          <a:p>
            <a:pPr>
              <a:defRPr/>
            </a:pPr>
            <a:r>
              <a:rPr lang="en-US" sz="3600" b="1" dirty="0">
                <a:latin typeface="+mn-lt"/>
              </a:rPr>
              <a:t>“David and all the Israelites shouted with joy and blew the trumpets as they brought the Ark of the Lord to the city.” </a:t>
            </a:r>
          </a:p>
          <a:p>
            <a:pPr algn="r">
              <a:defRPr/>
            </a:pPr>
            <a:r>
              <a:rPr lang="en-US" sz="2000" b="1" dirty="0">
                <a:latin typeface="+mn-lt"/>
              </a:rPr>
              <a:t>2 Sam 6:15 (NCV)</a:t>
            </a:r>
          </a:p>
          <a:p>
            <a:pPr algn="r">
              <a:defRPr/>
            </a:pPr>
            <a:endParaRPr lang="en-US" sz="2000" b="1" dirty="0">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333" r="9333"/>
          <a:stretch/>
        </p:blipFill>
        <p:spPr>
          <a:xfrm>
            <a:off x="0" y="0"/>
            <a:ext cx="4419600" cy="6929438"/>
          </a:xfrm>
          <a:prstGeom prst="rect">
            <a:avLst/>
          </a:prstGeom>
          <a:effectLst>
            <a:softEdge rad="1270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13838"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13520" cy="2438400"/>
          </a:xfrm>
          <a:prstGeom prst="rect">
            <a:avLst/>
          </a:prstGeom>
          <a:noFill/>
          <a:effectLst>
            <a:glow rad="127000">
              <a:schemeClr val="bg1"/>
            </a:glow>
            <a:softEdge rad="292100"/>
          </a:effectLst>
        </p:spPr>
        <p:txBody>
          <a:bodyPr lIns="182880" tIns="91440" rIns="0" bIns="0"/>
          <a:lstStyle/>
          <a:p>
            <a:pPr>
              <a:defRPr/>
            </a:pPr>
            <a:r>
              <a:rPr lang="en-US" sz="4000" b="1" dirty="0">
                <a:effectLst>
                  <a:glow rad="127000">
                    <a:schemeClr val="bg1"/>
                  </a:glow>
                </a:effectLst>
                <a:latin typeface="+mn-lt"/>
              </a:rPr>
              <a:t>“Enter His gates with thanksgiving and His courts with praise. Give thanks to Him and praise His name.” </a:t>
            </a:r>
          </a:p>
          <a:p>
            <a:pPr algn="r">
              <a:defRPr/>
            </a:pPr>
            <a:r>
              <a:rPr lang="en-US" sz="2000" b="1" dirty="0">
                <a:effectLst>
                  <a:glow rad="127000">
                    <a:schemeClr val="bg1"/>
                  </a:glow>
                </a:effectLst>
                <a:latin typeface="+mn-lt"/>
              </a:rPr>
              <a:t>Psalm 100:4 (HCSB)</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030" r="11045"/>
          <a:stretch/>
        </p:blipFill>
        <p:spPr>
          <a:xfrm>
            <a:off x="3276600" y="-17417"/>
            <a:ext cx="5941423" cy="6873240"/>
          </a:xfrm>
          <a:prstGeom prst="rect">
            <a:avLst/>
          </a:prstGeom>
          <a:effectLst>
            <a:softEdge rad="215900"/>
          </a:effectLst>
        </p:spPr>
      </p:pic>
      <p:sp>
        <p:nvSpPr>
          <p:cNvPr id="5" name="Rectangle 4"/>
          <p:cNvSpPr/>
          <p:nvPr/>
        </p:nvSpPr>
        <p:spPr>
          <a:xfrm>
            <a:off x="0" y="0"/>
            <a:ext cx="3886200" cy="6858000"/>
          </a:xfrm>
          <a:prstGeom prst="rect">
            <a:avLst/>
          </a:prstGeom>
          <a:noFill/>
          <a:effectLst>
            <a:softEdge rad="292100"/>
          </a:effectLst>
        </p:spPr>
        <p:txBody>
          <a:bodyPr lIns="182880" tIns="91440" rIns="0" bIns="0"/>
          <a:lstStyle/>
          <a:p>
            <a:pPr>
              <a:defRPr/>
            </a:pPr>
            <a:r>
              <a:rPr lang="en-US" sz="3500" b="1" dirty="0">
                <a:latin typeface="+mn-lt"/>
              </a:rPr>
              <a:t>“Come, let us sing with joy to the Lord. Let us sing loud with joy to the rock Who saves us. Let us come before Him giving thanks. Let us make a sound of joy to Him with songs.”</a:t>
            </a:r>
            <a:r>
              <a:rPr lang="en-US" sz="3600" b="1" dirty="0">
                <a:latin typeface="+mn-lt"/>
              </a:rPr>
              <a:t> </a:t>
            </a:r>
          </a:p>
          <a:p>
            <a:pPr algn="r">
              <a:defRPr/>
            </a:pPr>
            <a:r>
              <a:rPr lang="en-US" sz="2000" b="1" dirty="0">
                <a:latin typeface="+mn-lt"/>
              </a:rPr>
              <a:t>Ps 95:1, 2 (NLV)</a:t>
            </a:r>
          </a:p>
        </p:txBody>
      </p:sp>
      <p:sp>
        <p:nvSpPr>
          <p:cNvPr id="4" name="Rectangle 3">
            <a:extLst>
              <a:ext uri="{FF2B5EF4-FFF2-40B4-BE49-F238E27FC236}">
                <a16:creationId xmlns:a16="http://schemas.microsoft.com/office/drawing/2014/main" id="{C86E55B5-C6DE-4E6D-A3D0-824C2D153A3D}"/>
              </a:ext>
            </a:extLst>
          </p:cNvPr>
          <p:cNvSpPr/>
          <p:nvPr/>
        </p:nvSpPr>
        <p:spPr>
          <a:xfrm>
            <a:off x="6781800" y="5257800"/>
            <a:ext cx="2209800" cy="1580606"/>
          </a:xfrm>
          <a:prstGeom prst="rect">
            <a:avLst/>
          </a:prstGeom>
          <a:noFill/>
          <a:effectLst>
            <a:softEdge rad="292100"/>
          </a:effectLst>
        </p:spPr>
        <p:txBody>
          <a:bodyPr lIns="0" tIns="0" rIns="0" bIns="0"/>
          <a:lstStyle/>
          <a:p>
            <a:pPr>
              <a:defRPr/>
            </a:pPr>
            <a:r>
              <a:rPr lang="en-US" sz="3500" b="1" dirty="0">
                <a:effectLst>
                  <a:glow rad="139700">
                    <a:schemeClr val="bg1"/>
                  </a:glow>
                </a:effectLst>
                <a:latin typeface="+mn-lt"/>
              </a:rPr>
              <a:t>Worship Makes the Poor Rich</a:t>
            </a:r>
            <a:endParaRPr lang="en-US" sz="2000" b="1" dirty="0">
              <a:effectLst>
                <a:glow rad="139700">
                  <a:schemeClr val="bg1"/>
                </a:glow>
              </a:effectLst>
              <a:latin typeface="+mn-lt"/>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2819400"/>
          </a:xfrm>
          <a:prstGeom prst="rect">
            <a:avLst/>
          </a:prstGeom>
          <a:noFill/>
          <a:effectLst>
            <a:glow rad="127000">
              <a:schemeClr val="bg1"/>
            </a:glow>
            <a:softEdge rad="292100"/>
          </a:effectLst>
        </p:spPr>
        <p:txBody>
          <a:bodyPr lIns="182880" tIns="91440" rIns="0" bIns="0"/>
          <a:lstStyle/>
          <a:p>
            <a:pPr>
              <a:defRPr/>
            </a:pPr>
            <a:r>
              <a:rPr lang="en-US" sz="4300" b="1" dirty="0">
                <a:effectLst>
                  <a:glow rad="127000">
                    <a:srgbClr val="1B0503"/>
                  </a:glow>
                </a:effectLst>
                <a:latin typeface="+mn-lt"/>
              </a:rPr>
              <a:t>People enthusiastically celebrate many things (such as this ball game), but the presence of the Lord is more praise-worthy than anything The World has to offer.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54" b="4393"/>
          <a:stretch/>
        </p:blipFill>
        <p:spPr>
          <a:xfrm>
            <a:off x="-55952" y="533400"/>
            <a:ext cx="9169471" cy="4258235"/>
          </a:xfrm>
          <a:prstGeom prst="rect">
            <a:avLst/>
          </a:prstGeom>
          <a:effectLst>
            <a:softEdge rad="114300"/>
          </a:effectLst>
        </p:spPr>
      </p:pic>
      <p:sp>
        <p:nvSpPr>
          <p:cNvPr id="5" name="Rectangle 4"/>
          <p:cNvSpPr/>
          <p:nvPr/>
        </p:nvSpPr>
        <p:spPr>
          <a:xfrm>
            <a:off x="-43216" y="4419600"/>
            <a:ext cx="9144000" cy="2590800"/>
          </a:xfrm>
          <a:prstGeom prst="rect">
            <a:avLst/>
          </a:prstGeom>
          <a:noFill/>
          <a:effectLst>
            <a:softEdge rad="292100"/>
          </a:effectLst>
        </p:spPr>
        <p:txBody>
          <a:bodyPr lIns="182880" tIns="91440" bIns="0"/>
          <a:lstStyle/>
          <a:p>
            <a:pPr>
              <a:defRPr/>
            </a:pPr>
            <a:r>
              <a:rPr lang="en-US" sz="3800" b="1" dirty="0">
                <a:latin typeface="+mn-lt"/>
              </a:rPr>
              <a:t>“God, you will make the nation grow, and you will make the people happy. They will rejoice in your presence as they do at harvest time…” </a:t>
            </a:r>
            <a:r>
              <a:rPr lang="en-US" sz="2000" b="1" dirty="0">
                <a:latin typeface="+mn-lt"/>
              </a:rPr>
              <a:t>Isa. 9:3 (ERV)</a:t>
            </a:r>
          </a:p>
        </p:txBody>
      </p:sp>
      <p:sp>
        <p:nvSpPr>
          <p:cNvPr id="4" name="Rectangle 3">
            <a:extLst>
              <a:ext uri="{FF2B5EF4-FFF2-40B4-BE49-F238E27FC236}">
                <a16:creationId xmlns:a16="http://schemas.microsoft.com/office/drawing/2014/main" id="{592379DB-CE45-45FA-A999-90225C9D86E9}"/>
              </a:ext>
            </a:extLst>
          </p:cNvPr>
          <p:cNvSpPr/>
          <p:nvPr/>
        </p:nvSpPr>
        <p:spPr>
          <a:xfrm>
            <a:off x="0" y="0"/>
            <a:ext cx="9144000" cy="1447800"/>
          </a:xfrm>
          <a:prstGeom prst="rect">
            <a:avLst/>
          </a:prstGeom>
          <a:noFill/>
          <a:effectLst>
            <a:softEdge rad="292100"/>
          </a:effectLst>
        </p:spPr>
        <p:txBody>
          <a:bodyPr lIns="0" tIns="0" rIns="0" bIns="0"/>
          <a:lstStyle/>
          <a:p>
            <a:pPr algn="ctr">
              <a:defRPr/>
            </a:pPr>
            <a:r>
              <a:rPr lang="en-US" sz="4400" b="1" dirty="0">
                <a:effectLst>
                  <a:glow rad="152400">
                    <a:schemeClr val="bg1"/>
                  </a:glow>
                </a:effectLst>
                <a:latin typeface="+mn-lt"/>
              </a:rPr>
              <a:t>Entire Nations Are </a:t>
            </a:r>
          </a:p>
          <a:p>
            <a:pPr algn="ctr">
              <a:defRPr/>
            </a:pPr>
            <a:r>
              <a:rPr lang="en-US" sz="4400" b="1" dirty="0">
                <a:effectLst>
                  <a:glow rad="127000">
                    <a:schemeClr val="bg1"/>
                  </a:glow>
                </a:effectLst>
                <a:latin typeface="+mn-lt"/>
              </a:rPr>
              <a:t>Called to Worship Him</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http://campaignkerusso.org/?p=13252</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116819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962400"/>
            <a:ext cx="9144000" cy="2895600"/>
          </a:xfrm>
          <a:prstGeom prst="rect">
            <a:avLst/>
          </a:prstGeom>
          <a:noFill/>
          <a:effectLst>
            <a:softEdge rad="292100"/>
          </a:effectLst>
        </p:spPr>
        <p:txBody>
          <a:bodyPr lIns="182880" tIns="91440" rIns="274320" bIns="0"/>
          <a:lstStyle/>
          <a:p>
            <a:pPr>
              <a:defRPr/>
            </a:pPr>
            <a:r>
              <a:rPr lang="en-US" sz="5400" b="1" dirty="0">
                <a:latin typeface="+mn-lt"/>
              </a:rPr>
              <a:t>“Always be filled with joy in the Lord. I will say it again. Be filled with joy.” </a:t>
            </a:r>
          </a:p>
          <a:p>
            <a:pPr algn="r">
              <a:defRPr/>
            </a:pPr>
            <a:r>
              <a:rPr lang="en-US" sz="2000" b="1" dirty="0">
                <a:latin typeface="+mn-lt"/>
              </a:rPr>
              <a:t>Phil. 4:4 (ERV)</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474" b="25141"/>
          <a:stretch/>
        </p:blipFill>
        <p:spPr>
          <a:xfrm>
            <a:off x="0" y="685800"/>
            <a:ext cx="9144000" cy="3581400"/>
          </a:xfrm>
          <a:prstGeom prst="rect">
            <a:avLst/>
          </a:prstGeom>
          <a:effectLst>
            <a:softEdge rad="127000"/>
          </a:effectLst>
        </p:spPr>
      </p:pic>
      <p:sp>
        <p:nvSpPr>
          <p:cNvPr id="4" name="Rectangle 3">
            <a:extLst>
              <a:ext uri="{FF2B5EF4-FFF2-40B4-BE49-F238E27FC236}">
                <a16:creationId xmlns:a16="http://schemas.microsoft.com/office/drawing/2014/main" id="{4EBA55E3-5FA8-4125-8FF4-3446EE2A29AF}"/>
              </a:ext>
            </a:extLst>
          </p:cNvPr>
          <p:cNvSpPr/>
          <p:nvPr/>
        </p:nvSpPr>
        <p:spPr>
          <a:xfrm>
            <a:off x="0" y="0"/>
            <a:ext cx="9144000" cy="2209800"/>
          </a:xfrm>
          <a:prstGeom prst="rect">
            <a:avLst/>
          </a:prstGeom>
          <a:noFill/>
          <a:effectLst>
            <a:softEdge rad="292100"/>
          </a:effectLst>
        </p:spPr>
        <p:txBody>
          <a:bodyPr lIns="91440" tIns="0" rIns="0" bIns="0"/>
          <a:lstStyle/>
          <a:p>
            <a:pPr>
              <a:defRPr/>
            </a:pPr>
            <a:r>
              <a:rPr lang="en-US" sz="4800" b="1" dirty="0">
                <a:effectLst>
                  <a:glow rad="127000">
                    <a:schemeClr val="bg1"/>
                  </a:glow>
                </a:effectLst>
                <a:latin typeface="+mn-lt"/>
              </a:rPr>
              <a:t>We are called to praise Him both in and out of our church services.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B1B1DA-DEBC-4664-8527-BB0B38AC2510}"/>
              </a:ext>
            </a:extLst>
          </p:cNvPr>
          <p:cNvSpPr>
            <a:spLocks noGrp="1"/>
          </p:cNvSpPr>
          <p:nvPr>
            <p:ph idx="1"/>
          </p:nvPr>
        </p:nvSpPr>
        <p:spPr>
          <a:xfrm>
            <a:off x="0" y="5107172"/>
            <a:ext cx="9144000" cy="1754003"/>
          </a:xfrm>
        </p:spPr>
        <p:txBody>
          <a:bodyPr/>
          <a:lstStyle/>
          <a:p>
            <a:pPr marL="0" indent="0">
              <a:buNone/>
            </a:pPr>
            <a:r>
              <a:rPr lang="en-US" sz="4800" dirty="0"/>
              <a:t>Sadly, some Christians don’t seem very joyful.</a:t>
            </a:r>
          </a:p>
        </p:txBody>
      </p:sp>
      <p:pic>
        <p:nvPicPr>
          <p:cNvPr id="5" name="Picture 4">
            <a:extLst>
              <a:ext uri="{FF2B5EF4-FFF2-40B4-BE49-F238E27FC236}">
                <a16:creationId xmlns:a16="http://schemas.microsoft.com/office/drawing/2014/main" id="{796F640D-93F0-4A1F-AC98-70EF880306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8000"/>
                    </a14:imgEffect>
                    <a14:imgEffect>
                      <a14:brightnessContrast bright="12000" contrast="6000"/>
                    </a14:imgEffect>
                  </a14:imgLayer>
                </a14:imgProps>
              </a:ext>
              <a:ext uri="{28A0092B-C50C-407E-A947-70E740481C1C}">
                <a14:useLocalDpi xmlns:a14="http://schemas.microsoft.com/office/drawing/2010/main" val="0"/>
              </a:ext>
            </a:extLst>
          </a:blip>
          <a:stretch>
            <a:fillRect/>
          </a:stretch>
        </p:blipFill>
        <p:spPr>
          <a:xfrm>
            <a:off x="0" y="-37214"/>
            <a:ext cx="9144000" cy="5144386"/>
          </a:xfrm>
          <a:prstGeom prst="rect">
            <a:avLst/>
          </a:prstGeom>
        </p:spPr>
      </p:pic>
    </p:spTree>
    <p:extLst>
      <p:ext uri="{BB962C8B-B14F-4D97-AF65-F5344CB8AC3E}">
        <p14:creationId xmlns:p14="http://schemas.microsoft.com/office/powerpoint/2010/main" val="37399522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86400" y="0"/>
            <a:ext cx="3657600" cy="6858000"/>
          </a:xfrm>
          <a:prstGeom prst="rect">
            <a:avLst/>
          </a:prstGeom>
          <a:noFill/>
          <a:effectLst>
            <a:softEdge rad="292100"/>
          </a:effectLst>
        </p:spPr>
        <p:txBody>
          <a:bodyPr lIns="182880" tIns="91440" rIns="0" bIns="0"/>
          <a:lstStyle/>
          <a:p>
            <a:pPr>
              <a:defRPr/>
            </a:pPr>
            <a:r>
              <a:rPr lang="en-US" sz="4000" b="1" dirty="0">
                <a:latin typeface="+mn-lt"/>
              </a:rPr>
              <a:t>If we exhibit the works of the ‘Old Man’ rather than the Fruit of the Spirit (such as joy), we need to examine our hearts.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889"/>
          <a:stretch/>
        </p:blipFill>
        <p:spPr>
          <a:xfrm>
            <a:off x="23949" y="0"/>
            <a:ext cx="5562600" cy="6858000"/>
          </a:xfrm>
          <a:prstGeom prst="rect">
            <a:avLst/>
          </a:prstGeom>
          <a:effectLst>
            <a:softEdge rad="139700"/>
          </a:effec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86250" y="0"/>
            <a:ext cx="4857750" cy="6857999"/>
          </a:xfrm>
          <a:prstGeom prst="rect">
            <a:avLst/>
          </a:prstGeom>
          <a:noFill/>
          <a:effectLst>
            <a:softEdge rad="292100"/>
          </a:effectLst>
        </p:spPr>
        <p:txBody>
          <a:bodyPr lIns="182880" tIns="91440" rIns="0" bIns="0"/>
          <a:lstStyle/>
          <a:p>
            <a:pPr>
              <a:defRPr/>
            </a:pPr>
            <a:r>
              <a:rPr lang="en-US" sz="3300" b="1" dirty="0">
                <a:latin typeface="+mn-lt"/>
              </a:rPr>
              <a:t>“The things your sinful old self wants to do are… hating, fighting, being jealous, being angry, arguing, dividing into little groups and thinking the other groups are wrong… But the fruit that comes from having the Holy Spirit in our lives is: love, joy (etc.)” </a:t>
            </a:r>
            <a:r>
              <a:rPr lang="en-US" sz="2000" b="1" dirty="0">
                <a:latin typeface="+mn-lt"/>
              </a:rPr>
              <a:t>Gal 5:19-22 (ICB)</a:t>
            </a:r>
          </a:p>
          <a:p>
            <a:pPr>
              <a:defRPr/>
            </a:pPr>
            <a:r>
              <a:rPr lang="en-US" sz="3200" b="1" dirty="0">
                <a:latin typeface="+mn-lt"/>
              </a:rPr>
              <a:t> </a:t>
            </a:r>
          </a:p>
        </p:txBody>
      </p:sp>
      <p:pic>
        <p:nvPicPr>
          <p:cNvPr id="6" name="Picture 5">
            <a:extLst>
              <a:ext uri="{FF2B5EF4-FFF2-40B4-BE49-F238E27FC236}">
                <a16:creationId xmlns:a16="http://schemas.microsoft.com/office/drawing/2014/main" id="{08DDA655-A4A0-4EE3-B89C-24CF0205752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4000"/>
                    </a14:imgEffect>
                    <a14:imgEffect>
                      <a14:colorTemperature colorTemp="10000"/>
                    </a14:imgEffect>
                    <a14:imgEffect>
                      <a14:saturation sat="110000"/>
                    </a14:imgEffect>
                    <a14:imgEffect>
                      <a14:brightnessContrast bright="16000" contrast="12000"/>
                    </a14:imgEffect>
                  </a14:imgLayer>
                </a14:imgProps>
              </a:ext>
              <a:ext uri="{28A0092B-C50C-407E-A947-70E740481C1C}">
                <a14:useLocalDpi xmlns:a14="http://schemas.microsoft.com/office/drawing/2010/main" val="0"/>
              </a:ext>
            </a:extLst>
          </a:blip>
          <a:srcRect l="3333"/>
          <a:stretch/>
        </p:blipFill>
        <p:spPr>
          <a:xfrm>
            <a:off x="-31595" y="0"/>
            <a:ext cx="4374995" cy="6858000"/>
          </a:xfrm>
          <a:prstGeom prst="rect">
            <a:avLst/>
          </a:prstGeom>
          <a:effectLst>
            <a:softEdge rad="114300"/>
          </a:effec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5BCC20-7788-4C7A-AFFB-1FB796ECD4B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76000"/>
                    </a14:imgEffect>
                    <a14:imgEffect>
                      <a14:brightnessContrast bright="10000" contrast="14000"/>
                    </a14:imgEffect>
                  </a14:imgLayer>
                </a14:imgProps>
              </a:ext>
              <a:ext uri="{28A0092B-C50C-407E-A947-70E740481C1C}">
                <a14:useLocalDpi xmlns:a14="http://schemas.microsoft.com/office/drawing/2010/main" val="0"/>
              </a:ext>
            </a:extLst>
          </a:blip>
          <a:srcRect l="5370" r="2562"/>
          <a:stretch/>
        </p:blipFill>
        <p:spPr>
          <a:xfrm>
            <a:off x="0" y="0"/>
            <a:ext cx="9144000" cy="6861175"/>
          </a:xfrm>
          <a:prstGeom prst="rect">
            <a:avLst/>
          </a:prstGeom>
        </p:spPr>
      </p:pic>
      <p:sp>
        <p:nvSpPr>
          <p:cNvPr id="3" name="Content Placeholder 2">
            <a:extLst>
              <a:ext uri="{FF2B5EF4-FFF2-40B4-BE49-F238E27FC236}">
                <a16:creationId xmlns:a16="http://schemas.microsoft.com/office/drawing/2014/main" id="{0F732651-7EEB-4F9D-B7D5-57680D1ED7B6}"/>
              </a:ext>
            </a:extLst>
          </p:cNvPr>
          <p:cNvSpPr>
            <a:spLocks noGrp="1"/>
          </p:cNvSpPr>
          <p:nvPr>
            <p:ph idx="1"/>
          </p:nvPr>
        </p:nvSpPr>
        <p:spPr>
          <a:xfrm>
            <a:off x="5486400" y="4267200"/>
            <a:ext cx="3657600" cy="2593975"/>
          </a:xfrm>
        </p:spPr>
        <p:txBody>
          <a:bodyPr lIns="0" tIns="0" rIns="0" bIns="0"/>
          <a:lstStyle/>
          <a:p>
            <a:pPr marL="0" indent="0">
              <a:buNone/>
            </a:pPr>
            <a:r>
              <a:rPr lang="en-US" sz="4200" dirty="0">
                <a:effectLst>
                  <a:glow rad="152400">
                    <a:schemeClr val="bg1"/>
                  </a:glow>
                </a:effectLst>
              </a:rPr>
              <a:t>However, God Understands Times of Sorrow</a:t>
            </a:r>
          </a:p>
        </p:txBody>
      </p:sp>
    </p:spTree>
    <p:extLst>
      <p:ext uri="{BB962C8B-B14F-4D97-AF65-F5344CB8AC3E}">
        <p14:creationId xmlns:p14="http://schemas.microsoft.com/office/powerpoint/2010/main" val="396520228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6513"/>
            <a:ext cx="60960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067800" cy="7010400"/>
          </a:xfrm>
          <a:prstGeom prst="rect">
            <a:avLst/>
          </a:prstGeom>
          <a:noFill/>
          <a:effectLst>
            <a:softEdge rad="292100"/>
          </a:effectLst>
        </p:spPr>
        <p:txBody>
          <a:bodyPr lIns="182880" tIns="91440" rIns="0" bIns="0"/>
          <a:lstStyle/>
          <a:p>
            <a:pPr>
              <a:defRPr/>
            </a:pPr>
            <a:r>
              <a:rPr lang="en-US" sz="4000" b="1" dirty="0">
                <a:latin typeface="+mn-lt"/>
              </a:rPr>
              <a:t>If we are suffering, God </a:t>
            </a:r>
          </a:p>
          <a:p>
            <a:pPr>
              <a:defRPr/>
            </a:pPr>
            <a:r>
              <a:rPr lang="en-US" sz="4000" b="1" dirty="0">
                <a:latin typeface="+mn-lt"/>
              </a:rPr>
              <a:t>understands and says </a:t>
            </a:r>
          </a:p>
          <a:p>
            <a:pPr>
              <a:defRPr/>
            </a:pPr>
            <a:r>
              <a:rPr lang="en-US" sz="4000" b="1" dirty="0">
                <a:latin typeface="+mn-lt"/>
              </a:rPr>
              <a:t>we should pray.</a:t>
            </a:r>
          </a:p>
          <a:p>
            <a:pPr>
              <a:defRPr/>
            </a:pPr>
            <a:endParaRPr lang="en-US" sz="3600" b="1" dirty="0">
              <a:latin typeface="+mn-lt"/>
            </a:endParaRPr>
          </a:p>
          <a:p>
            <a:pPr>
              <a:defRPr/>
            </a:pPr>
            <a:r>
              <a:rPr lang="en-US" sz="4000" b="1" dirty="0">
                <a:latin typeface="+mn-lt"/>
              </a:rPr>
              <a:t>We need to look</a:t>
            </a:r>
          </a:p>
          <a:p>
            <a:pPr>
              <a:defRPr/>
            </a:pPr>
            <a:r>
              <a:rPr lang="en-US" sz="4000" b="1" dirty="0">
                <a:latin typeface="+mn-lt"/>
              </a:rPr>
              <a:t>upwards for His </a:t>
            </a:r>
          </a:p>
          <a:p>
            <a:pPr>
              <a:defRPr/>
            </a:pPr>
            <a:r>
              <a:rPr lang="en-US" sz="4000" b="1" dirty="0">
                <a:latin typeface="+mn-lt"/>
              </a:rPr>
              <a:t>help in times </a:t>
            </a:r>
          </a:p>
          <a:p>
            <a:pPr>
              <a:defRPr/>
            </a:pPr>
            <a:r>
              <a:rPr lang="en-US" sz="4000" b="1" dirty="0">
                <a:latin typeface="+mn-lt"/>
              </a:rPr>
              <a:t>of trouble.</a:t>
            </a:r>
          </a:p>
          <a:p>
            <a:pPr>
              <a:defRPr/>
            </a:pPr>
            <a:endParaRPr lang="en-US" sz="3600" b="1" dirty="0">
              <a:latin typeface="+mn-lt"/>
            </a:endParaRPr>
          </a:p>
          <a:p>
            <a:pPr>
              <a:defRPr/>
            </a:pPr>
            <a:r>
              <a:rPr lang="en-US" sz="4000" b="1" dirty="0">
                <a:effectLst>
                  <a:glow rad="127000">
                    <a:schemeClr val="bg1"/>
                  </a:glow>
                </a:effectLst>
                <a:latin typeface="+mn-lt"/>
              </a:rPr>
              <a:t>We don’t need to </a:t>
            </a:r>
          </a:p>
          <a:p>
            <a:pPr>
              <a:defRPr/>
            </a:pPr>
            <a:r>
              <a:rPr lang="en-US" sz="4000" b="1" dirty="0">
                <a:effectLst>
                  <a:glow rad="127000">
                    <a:schemeClr val="bg1"/>
                  </a:glow>
                </a:effectLst>
                <a:latin typeface="+mn-lt"/>
              </a:rPr>
              <a:t>grumble and complain.</a:t>
            </a:r>
            <a:r>
              <a:rPr lang="en-US" sz="4000" b="1" dirty="0">
                <a:latin typeface="+mn-lt"/>
              </a:rPr>
              <a:t>.</a:t>
            </a:r>
          </a:p>
          <a:p>
            <a:pPr>
              <a:defRPr/>
            </a:pPr>
            <a:endParaRPr lang="en-US" sz="24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 calcmode="lin" valueType="num">
                                      <p:cBhvr additive="base">
                                        <p:cTn id="1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 calcmode="lin" valueType="num">
                                      <p:cBhvr additive="base">
                                        <p:cTn id="1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anim calcmode="lin" valueType="num">
                                      <p:cBhvr additive="base">
                                        <p:cTn id="2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9" end="9"/>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anim calcmode="lin" valueType="num">
                                      <p:cBhvr additive="base">
                                        <p:cTn id="2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398" r="40833" b="4485"/>
          <a:stretch/>
        </p:blipFill>
        <p:spPr>
          <a:xfrm>
            <a:off x="0" y="0"/>
            <a:ext cx="4571010" cy="6858000"/>
          </a:xfrm>
          <a:prstGeom prst="rect">
            <a:avLst/>
          </a:prstGeom>
          <a:effectLst>
            <a:softEdge rad="63500"/>
          </a:effectLst>
        </p:spPr>
      </p:pic>
      <p:sp>
        <p:nvSpPr>
          <p:cNvPr id="5" name="Rectangle 4"/>
          <p:cNvSpPr/>
          <p:nvPr/>
        </p:nvSpPr>
        <p:spPr>
          <a:xfrm>
            <a:off x="4267200" y="0"/>
            <a:ext cx="4800600" cy="6858000"/>
          </a:xfrm>
          <a:prstGeom prst="rect">
            <a:avLst/>
          </a:prstGeom>
          <a:noFill/>
          <a:effectLst>
            <a:softEdge rad="292100"/>
          </a:effectLst>
        </p:spPr>
        <p:txBody>
          <a:bodyPr lIns="182880" tIns="91440" rIns="0" bIns="0"/>
          <a:lstStyle/>
          <a:p>
            <a:pPr>
              <a:defRPr/>
            </a:pPr>
            <a:r>
              <a:rPr lang="en-US" sz="3600" b="1" dirty="0"/>
              <a:t>“Is anyone among you suffering? He should keep on praying about it. And those who have reason to be thankful should continually be singing praises to the Lord.” </a:t>
            </a:r>
          </a:p>
          <a:p>
            <a:pPr algn="r">
              <a:defRPr/>
            </a:pPr>
            <a:r>
              <a:rPr lang="en-US" sz="2000" b="1" dirty="0"/>
              <a:t>James 5:13 (ISV)</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868488"/>
            <a:ext cx="708660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2510971"/>
          </a:xfrm>
          <a:prstGeom prst="rect">
            <a:avLst/>
          </a:prstGeom>
          <a:noFill/>
          <a:effectLst>
            <a:softEdge rad="292100"/>
          </a:effectLst>
        </p:spPr>
        <p:txBody>
          <a:bodyPr lIns="182880" tIns="91440" rIns="0" bIns="0"/>
          <a:lstStyle/>
          <a:p>
            <a:pPr>
              <a:defRPr/>
            </a:pPr>
            <a:r>
              <a:rPr lang="en-US" sz="3800" b="1" dirty="0">
                <a:latin typeface="+mn-lt"/>
              </a:rPr>
              <a:t>Our altars should be filled with believers who are either praying about their troubles or praising their Lord. </a:t>
            </a:r>
          </a:p>
        </p:txBody>
      </p:sp>
      <p:pic>
        <p:nvPicPr>
          <p:cNvPr id="542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8488"/>
            <a:ext cx="723900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extLst>
      <p:ext uri="{BB962C8B-B14F-4D97-AF65-F5344CB8AC3E}">
        <p14:creationId xmlns:p14="http://schemas.microsoft.com/office/powerpoint/2010/main" val="2880148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276600"/>
            <a:ext cx="6400800" cy="35814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praise and Worship?</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a:t>
            </a:r>
            <a:r>
              <a:rPr lang="en-US" sz="4400" dirty="0" err="1"/>
              <a:t>Ain’t</a:t>
            </a:r>
            <a:r>
              <a:rPr lang="en-US" sz="4400" dirty="0"/>
              <a:t> No Rock</a:t>
            </a:r>
            <a:br>
              <a:rPr lang="en-US" sz="4400" dirty="0"/>
            </a:br>
            <a:br>
              <a:rPr lang="en-US" sz="4400" dirty="0"/>
            </a:br>
            <a:r>
              <a:rPr lang="en-US" sz="4400" dirty="0"/>
              <a:t>Download Here:</a:t>
            </a:r>
          </a:p>
          <a:p>
            <a:pPr marL="0" indent="0" algn="ctr">
              <a:buNone/>
            </a:pPr>
            <a:r>
              <a:rPr lang="en-US" dirty="0">
                <a:hlinkClick r:id="rId2"/>
              </a:rPr>
              <a:t>https://youtu.be/tVKG96Xc2lQ</a:t>
            </a:r>
            <a:r>
              <a:rPr lang="en-US" dirty="0"/>
              <a:t> </a:t>
            </a:r>
            <a:br>
              <a:rPr lang="en-US" dirty="0"/>
            </a:br>
            <a:endParaRPr lang="en-US" dirty="0"/>
          </a:p>
        </p:txBody>
      </p:sp>
      <p:sp>
        <p:nvSpPr>
          <p:cNvPr id="4" name="Title 1"/>
          <p:cNvSpPr>
            <a:spLocks noGrp="1"/>
          </p:cNvSpPr>
          <p:nvPr>
            <p:ph type="title"/>
          </p:nvPr>
        </p:nvSpPr>
        <p:spPr>
          <a:xfrm>
            <a:off x="-33867" y="0"/>
            <a:ext cx="9144000" cy="685800"/>
          </a:xfrm>
        </p:spPr>
        <p:txBody>
          <a:bodyPr/>
          <a:lstStyle/>
          <a:p>
            <a:r>
              <a:rPr lang="en-US" sz="3600" dirty="0"/>
              <a:t>Song: </a:t>
            </a:r>
            <a:r>
              <a:rPr lang="en-US" sz="3600" dirty="0" err="1"/>
              <a:t>Ain’t</a:t>
            </a:r>
            <a:r>
              <a:rPr lang="en-US" sz="3600" dirty="0"/>
              <a:t> No Rock</a:t>
            </a:r>
          </a:p>
        </p:txBody>
      </p:sp>
    </p:spTree>
    <p:extLst>
      <p:ext uri="{BB962C8B-B14F-4D97-AF65-F5344CB8AC3E}">
        <p14:creationId xmlns:p14="http://schemas.microsoft.com/office/powerpoint/2010/main" val="364320817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http://campaignkerusso.org/?p=13252</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33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Again I Say Rejoice</a:t>
            </a:r>
            <a:br>
              <a:rPr lang="en-US" sz="4400" dirty="0"/>
            </a:br>
            <a:br>
              <a:rPr lang="en-US" sz="4400" dirty="0"/>
            </a:br>
            <a:r>
              <a:rPr lang="en-US" sz="4400" dirty="0"/>
              <a:t>Download Here:</a:t>
            </a:r>
          </a:p>
          <a:p>
            <a:pPr marL="0" indent="0" algn="ctr">
              <a:buNone/>
            </a:pPr>
            <a:r>
              <a:rPr lang="en-US" dirty="0">
                <a:hlinkClick r:id="rId2"/>
              </a:rPr>
              <a:t>https://youtu.be/kt0ZKLMWoXM</a:t>
            </a:r>
            <a:r>
              <a:rPr lang="en-US" dirty="0"/>
              <a:t> </a:t>
            </a:r>
            <a:br>
              <a:rPr lang="en-US" dirty="0"/>
            </a:br>
            <a:endParaRPr lang="en-US" dirty="0"/>
          </a:p>
        </p:txBody>
      </p:sp>
      <p:sp>
        <p:nvSpPr>
          <p:cNvPr id="4" name="Title 1"/>
          <p:cNvSpPr>
            <a:spLocks noGrp="1"/>
          </p:cNvSpPr>
          <p:nvPr>
            <p:ph type="title"/>
          </p:nvPr>
        </p:nvSpPr>
        <p:spPr>
          <a:xfrm>
            <a:off x="-33867" y="0"/>
            <a:ext cx="9144000" cy="685800"/>
          </a:xfrm>
        </p:spPr>
        <p:txBody>
          <a:bodyPr/>
          <a:lstStyle/>
          <a:p>
            <a:r>
              <a:rPr lang="en-US" sz="3600" dirty="0"/>
              <a:t>Song: Again I Say Rejoice</a:t>
            </a:r>
          </a:p>
        </p:txBody>
      </p:sp>
    </p:spTree>
    <p:extLst>
      <p:ext uri="{BB962C8B-B14F-4D97-AF65-F5344CB8AC3E}">
        <p14:creationId xmlns:p14="http://schemas.microsoft.com/office/powerpoint/2010/main" val="344619015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0" y="2286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lnSpc>
                <a:spcPts val="7200"/>
              </a:lnSpc>
            </a:pPr>
            <a:r>
              <a:rPr lang="en-US" altLang="en-US" sz="6600" b="1" dirty="0">
                <a:latin typeface="+mn-lt"/>
                <a:ea typeface="Calibri" panose="020F0502020204030204" pitchFamily="34" charset="0"/>
                <a:cs typeface="Aharoni" panose="02010803020104030203" pitchFamily="2" charset="-79"/>
              </a:rPr>
              <a:t>Puppy Love Faith pt.1</a:t>
            </a:r>
          </a:p>
          <a:p>
            <a:pPr>
              <a:lnSpc>
                <a:spcPct val="107000"/>
              </a:lnSpc>
              <a:spcAft>
                <a:spcPts val="800"/>
              </a:spcAft>
            </a:pPr>
            <a:endParaRPr lang="en-US" altLang="en-US" sz="7200" b="1" dirty="0">
              <a:latin typeface="Calibri" panose="020F0502020204030204" pitchFamily="34" charset="0"/>
              <a:ea typeface="Calibri" panose="020F0502020204030204" pitchFamily="34" charset="0"/>
              <a:cs typeface="Aharoni" panose="02010803020104030203" pitchFamily="2" charset="-79"/>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 y="1235765"/>
            <a:ext cx="9163486" cy="3733800"/>
          </a:xfrm>
          <a:prstGeom prst="rect">
            <a:avLst/>
          </a:prstGeom>
          <a:effectLst>
            <a:softEdge rad="177800"/>
          </a:effectLst>
        </p:spPr>
      </p:pic>
      <p:sp>
        <p:nvSpPr>
          <p:cNvPr id="5" name="Rectangle 4"/>
          <p:cNvSpPr/>
          <p:nvPr/>
        </p:nvSpPr>
        <p:spPr>
          <a:xfrm>
            <a:off x="16564" y="4986130"/>
            <a:ext cx="9127436" cy="1871870"/>
          </a:xfrm>
          <a:prstGeom prst="rect">
            <a:avLst/>
          </a:prstGeom>
          <a:noFill/>
          <a:effectLst>
            <a:softEdge rad="292100"/>
          </a:effectLst>
        </p:spPr>
        <p:txBody>
          <a:bodyPr lIns="0" tIns="0" rIns="0" bIns="0"/>
          <a:lstStyle/>
          <a:p>
            <a:pPr algn="ctr">
              <a:lnSpc>
                <a:spcPts val="7200"/>
              </a:lnSpc>
              <a:spcBef>
                <a:spcPts val="0"/>
              </a:spcBef>
              <a:spcAft>
                <a:spcPts val="0"/>
              </a:spcAft>
              <a:defRPr/>
            </a:pPr>
            <a:r>
              <a:rPr lang="en-US" sz="4000" b="1" dirty="0">
                <a:latin typeface="+mn-lt"/>
                <a:ea typeface="Calibri" panose="020F0502020204030204" pitchFamily="34" charset="0"/>
                <a:cs typeface="Aharoni" panose="02010803020104030203" pitchFamily="2" charset="-79"/>
              </a:rPr>
              <a:t>Called to be crazy in love with Jesus (About Praise &amp; Worsh</a:t>
            </a:r>
            <a:r>
              <a:rPr lang="en-US" sz="4000" b="1" dirty="0">
                <a:latin typeface="+mn-lt"/>
                <a:ea typeface="Calibri" panose="020F0502020204030204" pitchFamily="34" charset="0"/>
                <a:cs typeface="Calibri" panose="020F0502020204030204" pitchFamily="34" charset="0"/>
              </a:rPr>
              <a:t>ip)</a:t>
            </a:r>
          </a:p>
        </p:txBody>
      </p:sp>
    </p:spTree>
    <p:extLst>
      <p:ext uri="{BB962C8B-B14F-4D97-AF65-F5344CB8AC3E}">
        <p14:creationId xmlns:p14="http://schemas.microsoft.com/office/powerpoint/2010/main" val="86218714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91200" y="0"/>
            <a:ext cx="3289752" cy="4572000"/>
          </a:xfrm>
          <a:prstGeom prst="rect">
            <a:avLst/>
          </a:prstGeom>
          <a:noFill/>
          <a:effectLst>
            <a:glow rad="127000">
              <a:schemeClr val="bg1"/>
            </a:glow>
            <a:softEdge rad="292100"/>
          </a:effectLst>
        </p:spPr>
        <p:txBody>
          <a:bodyPr lIns="182880" tIns="91440" rIns="0" bIns="0"/>
          <a:lstStyle/>
          <a:p>
            <a:pPr>
              <a:defRPr/>
            </a:pPr>
            <a:r>
              <a:rPr lang="en-US" sz="4800" b="1" dirty="0">
                <a:effectLst>
                  <a:glow rad="127000">
                    <a:srgbClr val="002060"/>
                  </a:glow>
                </a:effectLst>
                <a:latin typeface="+mn-lt"/>
              </a:rPr>
              <a:t>“In Your presence</a:t>
            </a:r>
          </a:p>
          <a:p>
            <a:pPr indent="-914400">
              <a:defRPr/>
            </a:pPr>
            <a:r>
              <a:rPr lang="en-US" sz="4800" b="1" dirty="0">
                <a:effectLst>
                  <a:glow rad="127000">
                    <a:srgbClr val="002060"/>
                  </a:glow>
                </a:effectLst>
                <a:latin typeface="+mn-lt"/>
              </a:rPr>
              <a:t>Lord is abundant joy”</a:t>
            </a:r>
          </a:p>
          <a:p>
            <a:pPr>
              <a:defRPr/>
            </a:pPr>
            <a:endParaRPr lang="en-US" sz="1000" b="1" dirty="0">
              <a:effectLst>
                <a:glow rad="127000">
                  <a:srgbClr val="002060"/>
                </a:glow>
              </a:effectLst>
            </a:endParaRPr>
          </a:p>
          <a:p>
            <a:pPr algn="r">
              <a:defRPr/>
            </a:pPr>
            <a:r>
              <a:rPr lang="en-US" sz="2000" b="1" dirty="0">
                <a:effectLst>
                  <a:glow rad="127000">
                    <a:srgbClr val="002060"/>
                  </a:glow>
                </a:effectLst>
                <a:latin typeface="+mn-lt"/>
              </a:rPr>
              <a:t>Ps. 16:11 (HCSB</a:t>
            </a:r>
            <a:r>
              <a:rPr lang="en-US" sz="2000" b="1" dirty="0">
                <a:latin typeface="+mn-lt"/>
              </a:rPr>
              <a:t>)</a:t>
            </a:r>
          </a:p>
        </p:txBody>
      </p:sp>
      <p:sp>
        <p:nvSpPr>
          <p:cNvPr id="4" name="Rectangle 3">
            <a:extLst>
              <a:ext uri="{FF2B5EF4-FFF2-40B4-BE49-F238E27FC236}">
                <a16:creationId xmlns:a16="http://schemas.microsoft.com/office/drawing/2014/main" id="{60E682D8-C039-4AD2-A02E-9AFB13F959AC}"/>
              </a:ext>
            </a:extLst>
          </p:cNvPr>
          <p:cNvSpPr/>
          <p:nvPr/>
        </p:nvSpPr>
        <p:spPr>
          <a:xfrm>
            <a:off x="0" y="-11373"/>
            <a:ext cx="3289752" cy="6858000"/>
          </a:xfrm>
          <a:prstGeom prst="rect">
            <a:avLst/>
          </a:prstGeom>
          <a:noFill/>
          <a:effectLst>
            <a:glow rad="127000">
              <a:schemeClr val="bg1"/>
            </a:glow>
            <a:softEdge rad="292100"/>
          </a:effectLst>
        </p:spPr>
        <p:txBody>
          <a:bodyPr lIns="182880" tIns="91440" rIns="0" bIns="0"/>
          <a:lstStyle/>
          <a:p>
            <a:pPr>
              <a:defRPr/>
            </a:pPr>
            <a:r>
              <a:rPr lang="en-US" sz="4800" b="1" dirty="0">
                <a:effectLst>
                  <a:glow rad="127000">
                    <a:srgbClr val="002060"/>
                  </a:glow>
                </a:effectLst>
                <a:latin typeface="+mn-lt"/>
              </a:rPr>
              <a:t>God wants </a:t>
            </a:r>
          </a:p>
          <a:p>
            <a:pPr>
              <a:defRPr/>
            </a:pPr>
            <a:r>
              <a:rPr lang="en-US" sz="4800" b="1" dirty="0">
                <a:effectLst>
                  <a:glow rad="127000">
                    <a:srgbClr val="002060"/>
                  </a:glow>
                </a:effectLst>
                <a:latin typeface="+mn-lt"/>
              </a:rPr>
              <a:t>us  to enjoy being </a:t>
            </a:r>
          </a:p>
          <a:p>
            <a:pPr>
              <a:defRPr/>
            </a:pPr>
            <a:r>
              <a:rPr lang="en-US" sz="4800" b="1" dirty="0">
                <a:effectLst>
                  <a:glow rad="127000">
                    <a:srgbClr val="002060"/>
                  </a:glow>
                </a:effectLst>
                <a:latin typeface="+mn-lt"/>
              </a:rPr>
              <a:t>in  </a:t>
            </a:r>
          </a:p>
          <a:p>
            <a:pPr>
              <a:defRPr/>
            </a:pPr>
            <a:r>
              <a:rPr lang="en-US" sz="4800" b="1" dirty="0">
                <a:effectLst>
                  <a:glow rad="127000">
                    <a:srgbClr val="002060"/>
                  </a:glow>
                </a:effectLst>
                <a:latin typeface="+mn-lt"/>
              </a:rPr>
              <a:t>His presence.</a:t>
            </a:r>
          </a:p>
          <a:p>
            <a:pPr>
              <a:defRPr/>
            </a:pPr>
            <a:endParaRPr lang="en-US" sz="1000" b="1" dirty="0">
              <a:effectLst>
                <a:glow rad="127000">
                  <a:srgbClr val="002060"/>
                </a:glow>
              </a:effectLst>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981200"/>
          </a:xfrm>
          <a:prstGeom prst="rect">
            <a:avLst/>
          </a:prstGeom>
          <a:noFill/>
          <a:effectLst>
            <a:softEdge rad="292100"/>
          </a:effectLst>
        </p:spPr>
        <p:txBody>
          <a:bodyPr lIns="182880" tIns="91440" rIns="0" bIns="0"/>
          <a:lstStyle/>
          <a:p>
            <a:pPr>
              <a:defRPr/>
            </a:pPr>
            <a:r>
              <a:rPr lang="en-US" sz="4400" b="1" dirty="0">
                <a:latin typeface="+mn-lt"/>
              </a:rPr>
              <a:t>Puppies are happiest when they are in the presence of their masters.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 y="1981200"/>
            <a:ext cx="9153378" cy="4876800"/>
          </a:xfrm>
          <a:prstGeom prst="rect">
            <a:avLst/>
          </a:prstGeom>
          <a:effectLst>
            <a:softEdge rad="76200"/>
          </a:effec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1800" y="2088"/>
            <a:ext cx="2286001" cy="6858000"/>
          </a:xfrm>
          <a:prstGeom prst="rect">
            <a:avLst/>
          </a:prstGeom>
          <a:noFill/>
          <a:effectLst>
            <a:softEdge rad="292100"/>
          </a:effectLst>
        </p:spPr>
        <p:txBody>
          <a:bodyPr lIns="182880" tIns="91440" rIns="0" bIns="0"/>
          <a:lstStyle/>
          <a:p>
            <a:pPr>
              <a:defRPr/>
            </a:pPr>
            <a:r>
              <a:rPr lang="en-US" sz="3600" b="1" dirty="0">
                <a:latin typeface="+mn-lt"/>
              </a:rPr>
              <a:t>Puppies love their masters a whole lot. </a:t>
            </a:r>
          </a:p>
          <a:p>
            <a:pPr>
              <a:defRPr/>
            </a:pPr>
            <a:endParaRPr lang="en-US" sz="3600" b="1" dirty="0">
              <a:latin typeface="+mn-lt"/>
            </a:endParaRPr>
          </a:p>
          <a:p>
            <a:pPr>
              <a:defRPr/>
            </a:pPr>
            <a:r>
              <a:rPr lang="en-US" sz="3600" b="1" dirty="0">
                <a:latin typeface="+mn-lt"/>
              </a:rPr>
              <a:t>How do we feel in the presence of God?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a:effectLst>
            <a:softEdge rad="190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4|2.2|3.2"/>
</p:tagLst>
</file>

<file path=ppt/tags/tag2.xml><?xml version="1.0" encoding="utf-8"?>
<p:tagLst xmlns:a="http://schemas.openxmlformats.org/drawingml/2006/main" xmlns:r="http://schemas.openxmlformats.org/officeDocument/2006/relationships" xmlns:p="http://schemas.openxmlformats.org/presentationml/2006/main">
  <p:tag name="TIMING" val="|1.1|2.7|2.2|2.5|4.3|2.7|3.9|3"/>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4622</TotalTime>
  <Words>1423</Words>
  <Application>Microsoft Office PowerPoint</Application>
  <PresentationFormat>On-screen Show (4:3)</PresentationFormat>
  <Paragraphs>152</Paragraphs>
  <Slides>40</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Aharoni</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Song: Again I Say Rejoice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Song: Ain’t No Rock</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467</cp:revision>
  <dcterms:created xsi:type="dcterms:W3CDTF">2012-08-28T02:53:07Z</dcterms:created>
  <dcterms:modified xsi:type="dcterms:W3CDTF">2017-08-03T16:27:33Z</dcterms:modified>
</cp:coreProperties>
</file>